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FDB16-48C6-40F3-BE25-C88DD23D9168}" type="datetimeFigureOut">
              <a:rPr lang="en-GB" smtClean="0"/>
              <a:t>23/11/2014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942B7-3616-4BD7-A1DD-A6C4175E1F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Vikings </a:t>
            </a:r>
            <a:r>
              <a:rPr lang="en-GB" dirty="0" err="1" smtClean="0"/>
              <a:t>Vade</a:t>
            </a:r>
            <a:r>
              <a:rPr lang="en-GB" dirty="0" smtClean="0"/>
              <a:t> In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Journalistic Writing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through this newspaper article in pairs – what is it about?</a:t>
            </a:r>
            <a:endParaRPr lang="en-US" dirty="0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7437" t="22935" r="35997" b="10567"/>
          <a:stretch>
            <a:fillRect/>
          </a:stretch>
        </p:blipFill>
        <p:spPr>
          <a:xfrm>
            <a:off x="2051720" y="1988840"/>
            <a:ext cx="4388318" cy="43530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Viking Newspaper - Boxing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412875"/>
            <a:ext cx="7772400" cy="51117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GB" sz="3600" u="sng" dirty="0" smtClean="0"/>
              <a:t>Focus on the features of journalistic writing</a:t>
            </a:r>
          </a:p>
          <a:p>
            <a:r>
              <a:rPr lang="en-GB" dirty="0" smtClean="0"/>
              <a:t> Language features</a:t>
            </a:r>
          </a:p>
          <a:p>
            <a:r>
              <a:rPr lang="en-GB" dirty="0" smtClean="0"/>
              <a:t>Ambitious vocabulary </a:t>
            </a:r>
          </a:p>
          <a:p>
            <a:r>
              <a:rPr lang="en-GB" dirty="0" smtClean="0"/>
              <a:t>Punctuation</a:t>
            </a:r>
          </a:p>
          <a:p>
            <a:r>
              <a:rPr lang="en-GB" dirty="0" smtClean="0"/>
              <a:t>Sentence structures (openers, conjunctions, compound, complex)</a:t>
            </a:r>
          </a:p>
          <a:p>
            <a:r>
              <a:rPr lang="en-GB" dirty="0" smtClean="0"/>
              <a:t>5 </a:t>
            </a:r>
            <a:r>
              <a:rPr lang="en-GB" dirty="0" err="1" smtClean="0"/>
              <a:t>w’s</a:t>
            </a:r>
            <a:r>
              <a:rPr lang="en-GB" dirty="0" smtClean="0"/>
              <a:t> </a:t>
            </a:r>
            <a:r>
              <a:rPr lang="en-GB" dirty="0" smtClean="0"/>
              <a:t>(who, why, where, when and how)</a:t>
            </a:r>
            <a:endParaRPr lang="en-GB" dirty="0" smtClean="0"/>
          </a:p>
          <a:p>
            <a:r>
              <a:rPr lang="en-GB" dirty="0" smtClean="0"/>
              <a:t>Tone/purpose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Vikings Vade In</vt:lpstr>
      <vt:lpstr>Read through this newspaper article in pairs – what is it about?</vt:lpstr>
      <vt:lpstr>Viking Newspaper - Boxing up 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Vikings Vade In</dc:title>
  <dc:creator>BCharnley</dc:creator>
  <cp:lastModifiedBy>BCharnley</cp:lastModifiedBy>
  <cp:revision>1</cp:revision>
  <dcterms:created xsi:type="dcterms:W3CDTF">2014-11-23T16:50:33Z</dcterms:created>
  <dcterms:modified xsi:type="dcterms:W3CDTF">2014-11-23T16:54:47Z</dcterms:modified>
</cp:coreProperties>
</file>